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3" r:id="rId21"/>
    <p:sldId id="284" r:id="rId22"/>
    <p:sldId id="285" r:id="rId23"/>
    <p:sldId id="286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577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6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nonlinear_visualization_and_dimensionality_reduc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rse_roadmap_and_t_sne_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ession_plan_for_data_visualization_metho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ca_limitations_in_non_linear_structu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non_linear_structures_in_market_regim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academic_presentation_slide_with_a_warm_c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academic_presentation_slide_light_beige_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lecture_slide_infographic_style_image_on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academic_presentation_slide_info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conference_lecture_slide_style_info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academic_presentation_slide_with_a_beige_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lecture_slide_infographic_style_image_on_batch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academic_presentation_slide_on_a_light_c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presentation_slide_infographic_image_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slide_infographic_style_presentation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guidelines_for_using_t_sne_effective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map_comparison_limitations_vs_benefi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map_vs_t_sne_comparison_sl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map_hyperparameter_effects_explain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map_local_neighborhoods_and_manifold_visualiza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map_step_2_neighborhoods_to_networ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map_paso_3_visualización_2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_map_of_mexico_city_gu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map_advantages_speed_structure_transform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map_pitfalls_and_recommendations_summa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map_en_feature_engineering_ventajas_y_limitac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demic_slide_on_data_analysis_too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mensionality_reduction_decision_flow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mparing_dimensionality_reduction_metho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mmon_errors_in_t_sne_umap_visualizat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rse_summary_slide_on_unsupervised_le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27</Words>
  <Application>Microsoft Macintosh PowerPoint</Application>
  <PresentationFormat>Widescreen</PresentationFormat>
  <Paragraphs>27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Universidad Panamericana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5: Reducción No-Lineal — t-SNE y UMAP</dc:title>
  <dc:subject>ML2 2026 — Clase 5: Reducción No-Lineal</dc:subject>
  <dc:creator>Dr. León Palafox</dc:creator>
  <cp:lastModifiedBy>Leon Palafox</cp:lastModifiedBy>
  <cp:revision>2</cp:revision>
  <dcterms:created xsi:type="dcterms:W3CDTF">2026-05-18T15:07:21Z</dcterms:created>
  <dcterms:modified xsi:type="dcterms:W3CDTF">2026-05-19T03:07:52Z</dcterms:modified>
</cp:coreProperties>
</file>