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3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/>
    <p:restoredTop sz="94719"/>
  </p:normalViewPr>
  <p:slideViewPr>
    <p:cSldViewPr snapToGrid="0" snapToObjects="1">
      <p:cViewPr varScale="1">
        <p:scale>
          <a:sx n="135" d="100"/>
          <a:sy n="135" d="100"/>
        </p:scale>
        <p:origin x="192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analysis_and_geometric_projection_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_roadmap_and_pca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ssion_plan_overview_for_pca_l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curse_of_dimensionality_expla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gh_dimensionality_intuition_and_geometric_conc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ploring_high_dimensional_data_with_p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" y="8709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overview_vectors_and_covariance_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igenvalues_and_eigenvectors_explained_visual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igendecomposition_and_covariance_matrix_analy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vd_implementation_in_machine_learning_l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en_una_imagen_explica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creenshot of a web page&#10;&#10;Description automatically generated">
            <a:extLst>
              <a:ext uri="{FF2B5EF4-FFF2-40B4-BE49-F238E27FC236}">
                <a16:creationId xmlns:a16="http://schemas.microsoft.com/office/drawing/2014/main" id="{9486AB1D-D399-E25E-2846-4C606D26F9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2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derivation_and_optimization_explan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as_error_minimization_meth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vs_regresión_diferencias_cla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algorithm_in_pseudocode_expla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ndardization_in_pca_when_to_app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component_selection_heurist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derstanding_pca_loadings_and_compon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failures_and_limitations_expla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ctura_sobre_curvas_de_tasas_y_p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versity_level_presentation_on_bond_risk_analy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2_slope_analysis_and_economic_signific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3_understanding_curvature_in_fin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rva_de_3_dimensiones_en_finanz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in_various_financial_and_ml_contex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ca_in_perspective_key_takeaway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versity_lecture_slide_on_pca_exerc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Macintosh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Leon Palafox</cp:lastModifiedBy>
  <cp:revision>2</cp:revision>
  <dcterms:created xsi:type="dcterms:W3CDTF">2013-01-27T09:14:16Z</dcterms:created>
  <dcterms:modified xsi:type="dcterms:W3CDTF">2026-05-12T01:06:08Z</dcterms:modified>
  <cp:category/>
</cp:coreProperties>
</file>