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3" r:id="rId21"/>
    <p:sldId id="284" r:id="rId22"/>
    <p:sldId id="285" r:id="rId23"/>
    <p:sldId id="286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4610"/>
  </p:normalViewPr>
  <p:slideViewPr>
    <p:cSldViewPr snapToGrid="0" snapToObjects="1">
      <p:cViewPr varScale="1">
        <p:scale>
          <a:sx n="122" d="100"/>
          <a:sy n="122" d="100"/>
        </p:scale>
        <p:origin x="2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79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6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nonlinear_visualization_and_dimensionality_reduct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conference_lecture_slide_style_info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academic_presentation_slide_with_a_beige_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lecture_slide_infographic_style_image_on_batch_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academic_presentation_slide_on_a_light_c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presentation_slide_infographic_image_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slide_infographic_style_presentation_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uidelines_for_using_t_sne_effective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map_comparison_limitations_vs_benefi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map_vs_t_sne_comparison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map_hyperparameter_effects_explain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urse_roadmap_and_t_sne_over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ap_local_neighborhoods_and_manifold_visualiza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ap_step_2_neighborhoods_to_networ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ap_paso_3_visualización_2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ustrated_map_of_mexico_city_gu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map_advantages_speed_structure_transform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map_pitfalls_and_recommendations_summa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map_en_feature_engineering_ventajas_y_limitac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cademic_slide_on_data_analysis_too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imensionality_reduction_decision_flow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mparing_dimensionality_reduction_metho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ssion_plan_for_data_visualization_metho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mmon_errors_in_t_sne_umap_visualizat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urse_summary_slide_on_unsupervised_learn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ca_limitations_in_non_linear_structur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non_linear_structures_in_market_regim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academic_presentation_slide_with_a_warm_c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academic_presentation_slide_light_beige_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lecture_slide_infographic_style_image_on_batch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academic_presentation_slide_info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27</Words>
  <Application>Microsoft Macintosh PowerPoint</Application>
  <PresentationFormat>Widescreen</PresentationFormat>
  <Paragraphs>27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Universidad Panamericana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5: Reducción No-Lineal — t-SNE y UMAP</dc:title>
  <dc:subject>ML2 2026 — Clase 5: Reducción No-Lineal</dc:subject>
  <dc:creator>Dr. León Palafox</dc:creator>
  <cp:lastModifiedBy>Leon Palafox</cp:lastModifiedBy>
  <cp:revision>2</cp:revision>
  <dcterms:created xsi:type="dcterms:W3CDTF">2026-05-18T15:07:21Z</dcterms:created>
  <dcterms:modified xsi:type="dcterms:W3CDTF">2026-05-19T03:07:52Z</dcterms:modified>
</cp:coreProperties>
</file>